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02" r:id="rId3"/>
    <p:sldId id="803" r:id="rId4"/>
    <p:sldId id="804" r:id="rId5"/>
    <p:sldId id="805" r:id="rId6"/>
    <p:sldId id="80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#146E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– 27,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S2-2106531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S2-2105576)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August 16 – 27,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066005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00485390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6869</TotalTime>
  <Words>396</Words>
  <Application>Microsoft Office PowerPoint</Application>
  <PresentationFormat>화면 슬라이드 쇼(4:3)</PresentationFormat>
  <Paragraphs>101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1518</cp:revision>
  <dcterms:created xsi:type="dcterms:W3CDTF">2008-08-30T09:32:10Z</dcterms:created>
  <dcterms:modified xsi:type="dcterms:W3CDTF">2021-08-31T04:52:52Z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